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97"/>
    <p:restoredTop sz="94637"/>
  </p:normalViewPr>
  <p:slideViewPr>
    <p:cSldViewPr snapToGrid="0" snapToObjects="1">
      <p:cViewPr>
        <p:scale>
          <a:sx n="139" d="100"/>
          <a:sy n="139" d="100"/>
        </p:scale>
        <p:origin x="-832" y="-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27A1-4E29-054A-B10B-CF97C7BA727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FC73-577F-C242-BECA-DC78D28EA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79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27A1-4E29-054A-B10B-CF97C7BA727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FC73-577F-C242-BECA-DC78D28EA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71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27A1-4E29-054A-B10B-CF97C7BA727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FC73-577F-C242-BECA-DC78D28EA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2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27A1-4E29-054A-B10B-CF97C7BA727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FC73-577F-C242-BECA-DC78D28EA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28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27A1-4E29-054A-B10B-CF97C7BA727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FC73-577F-C242-BECA-DC78D28EA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9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27A1-4E29-054A-B10B-CF97C7BA727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FC73-577F-C242-BECA-DC78D28EA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6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27A1-4E29-054A-B10B-CF97C7BA727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FC73-577F-C242-BECA-DC78D28EA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55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27A1-4E29-054A-B10B-CF97C7BA727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FC73-577F-C242-BECA-DC78D28EA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3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27A1-4E29-054A-B10B-CF97C7BA727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FC73-577F-C242-BECA-DC78D28EA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42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27A1-4E29-054A-B10B-CF97C7BA727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FC73-577F-C242-BECA-DC78D28EA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952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627A1-4E29-054A-B10B-CF97C7BA727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FC73-577F-C242-BECA-DC78D28EA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1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627A1-4E29-054A-B10B-CF97C7BA7270}" type="datetimeFigureOut">
              <a:rPr lang="en-US" smtClean="0"/>
              <a:t>12/11/17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5FC73-577F-C242-BECA-DC78D28EA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49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Overview of Employment Chapter in Disability Flagship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Daniel Mont  (CIP) and Stefan </a:t>
            </a:r>
            <a:r>
              <a:rPr lang="en-US" dirty="0" err="1" smtClean="0"/>
              <a:t>Tromel</a:t>
            </a:r>
            <a:r>
              <a:rPr lang="en-US" dirty="0" smtClean="0"/>
              <a:t> (ILO)</a:t>
            </a:r>
          </a:p>
          <a:p>
            <a:r>
              <a:rPr lang="en-US" dirty="0" smtClean="0"/>
              <a:t>December 13, 2017</a:t>
            </a:r>
          </a:p>
          <a:p>
            <a:r>
              <a:rPr lang="en-US" dirty="0" smtClean="0"/>
              <a:t>New York, NY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545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Editors: Daniel Mont, Stefan </a:t>
            </a:r>
            <a:r>
              <a:rPr lang="en-US" dirty="0" err="1" smtClean="0"/>
              <a:t>Tromel</a:t>
            </a:r>
            <a:endParaRPr lang="en-US" dirty="0" smtClean="0"/>
          </a:p>
          <a:p>
            <a:r>
              <a:rPr lang="en-US" dirty="0" smtClean="0"/>
              <a:t>Other contributors: Andrew Lange, </a:t>
            </a:r>
            <a:r>
              <a:rPr lang="en-US" dirty="0" err="1" smtClean="0"/>
              <a:t>Jurgen</a:t>
            </a:r>
            <a:r>
              <a:rPr lang="en-US" dirty="0" smtClean="0"/>
              <a:t> </a:t>
            </a:r>
            <a:r>
              <a:rPr lang="en-US" dirty="0" err="1" smtClean="0"/>
              <a:t>Menze</a:t>
            </a:r>
            <a:r>
              <a:rPr lang="en-US" dirty="0" smtClean="0"/>
              <a:t>, Valentina </a:t>
            </a:r>
            <a:r>
              <a:rPr lang="en-US" dirty="0" err="1" smtClean="0"/>
              <a:t>Stoevska</a:t>
            </a:r>
            <a:endParaRPr lang="en-US" dirty="0" smtClean="0"/>
          </a:p>
          <a:p>
            <a:r>
              <a:rPr lang="en-US" dirty="0" smtClean="0"/>
              <a:t>Reviewers: Sophie </a:t>
            </a:r>
            <a:r>
              <a:rPr lang="en-US" dirty="0" err="1" smtClean="0"/>
              <a:t>Mitra</a:t>
            </a:r>
            <a:r>
              <a:rPr lang="en-US" dirty="0" smtClean="0"/>
              <a:t>, </a:t>
            </a:r>
            <a:r>
              <a:rPr lang="en-US" dirty="0" err="1" smtClean="0"/>
              <a:t>Sashka</a:t>
            </a:r>
            <a:r>
              <a:rPr lang="en-US" dirty="0" smtClean="0"/>
              <a:t> </a:t>
            </a:r>
            <a:r>
              <a:rPr lang="en-US" dirty="0" err="1" smtClean="0"/>
              <a:t>Posarac</a:t>
            </a:r>
            <a:r>
              <a:rPr lang="en-US" dirty="0" smtClean="0"/>
              <a:t>, David Stapleton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464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Employment situation of people with disabilities</a:t>
            </a:r>
          </a:p>
          <a:p>
            <a:r>
              <a:rPr lang="en-US" dirty="0" smtClean="0"/>
              <a:t>National policies and programs</a:t>
            </a:r>
          </a:p>
          <a:p>
            <a:r>
              <a:rPr lang="en-US" dirty="0" smtClean="0"/>
              <a:t>UN activities to promote employment of people with disabilities</a:t>
            </a:r>
          </a:p>
          <a:p>
            <a:r>
              <a:rPr lang="en-US" dirty="0" smtClean="0"/>
              <a:t>Conclusions/Recommendations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301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Employment Situation of People with Disabilities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Employment gap</a:t>
            </a:r>
          </a:p>
          <a:p>
            <a:r>
              <a:rPr lang="en-US" dirty="0" smtClean="0"/>
              <a:t>PWD more adversely affected by shift to services and high-skilled jobs</a:t>
            </a:r>
          </a:p>
          <a:p>
            <a:r>
              <a:rPr lang="en-US" dirty="0" smtClean="0"/>
              <a:t>PWD more likely to be self-employed and in informal sector</a:t>
            </a:r>
          </a:p>
          <a:p>
            <a:r>
              <a:rPr lang="en-US" dirty="0" smtClean="0"/>
              <a:t>PWD have lower wages</a:t>
            </a:r>
          </a:p>
          <a:p>
            <a:r>
              <a:rPr lang="en-US" dirty="0" smtClean="0"/>
              <a:t>People with mental disabilities are least likely to be employed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847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employment policies  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concerted and coherent vision. Full inclusion in:</a:t>
            </a:r>
          </a:p>
          <a:p>
            <a:pPr lvl="1"/>
            <a:r>
              <a:rPr lang="en-US" dirty="0" smtClean="0"/>
              <a:t>Technical vocational education and training</a:t>
            </a:r>
          </a:p>
          <a:p>
            <a:pPr lvl="1"/>
            <a:r>
              <a:rPr lang="en-US" dirty="0" smtClean="0"/>
              <a:t>Public employment</a:t>
            </a:r>
          </a:p>
          <a:p>
            <a:pPr lvl="1"/>
            <a:r>
              <a:rPr lang="en-US" dirty="0" smtClean="0"/>
              <a:t>Public sector employment</a:t>
            </a:r>
          </a:p>
          <a:p>
            <a:pPr lvl="1"/>
            <a:r>
              <a:rPr lang="en-US" dirty="0" smtClean="0"/>
              <a:t>Employment quotas</a:t>
            </a:r>
          </a:p>
          <a:p>
            <a:pPr lvl="1"/>
            <a:r>
              <a:rPr lang="en-US" dirty="0" smtClean="0"/>
              <a:t>Public procurement</a:t>
            </a:r>
          </a:p>
        </p:txBody>
      </p:sp>
    </p:spTree>
    <p:extLst>
      <p:ext uri="{BB962C8B-B14F-4D97-AF65-F5344CB8AC3E}">
        <p14:creationId xmlns:p14="http://schemas.microsoft.com/office/powerpoint/2010/main" val="269109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employment policies  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Entrepreneurship development and microfinance</a:t>
            </a:r>
          </a:p>
          <a:p>
            <a:r>
              <a:rPr lang="en-US" dirty="0" smtClean="0"/>
              <a:t>Anti-discrimination legislation</a:t>
            </a:r>
          </a:p>
          <a:p>
            <a:r>
              <a:rPr lang="en-US" dirty="0" smtClean="0"/>
              <a:t>Supported employment</a:t>
            </a:r>
          </a:p>
          <a:p>
            <a:r>
              <a:rPr lang="en-US" dirty="0" smtClean="0"/>
              <a:t>Sheltered employment</a:t>
            </a:r>
          </a:p>
          <a:p>
            <a:r>
              <a:rPr lang="en-US" dirty="0" smtClean="0"/>
              <a:t>Role of private sector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Interaction with social protection programs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UN activities to promote employment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90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Conclusions/Recommendations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 beyond employment gap to look at hours worked, earnings, type of employment</a:t>
            </a:r>
          </a:p>
          <a:p>
            <a:r>
              <a:rPr lang="en-US" dirty="0" smtClean="0"/>
              <a:t>Disaggregate by demographic, social, and economic characteristics</a:t>
            </a:r>
          </a:p>
          <a:p>
            <a:r>
              <a:rPr lang="en-US" dirty="0" smtClean="0"/>
              <a:t>National Employment Policies should be rights based</a:t>
            </a:r>
          </a:p>
          <a:p>
            <a:r>
              <a:rPr lang="en-US" dirty="0" smtClean="0"/>
              <a:t>Mainstream technical vocational education and training should include PWD</a:t>
            </a:r>
          </a:p>
          <a:p>
            <a:r>
              <a:rPr lang="en-US" dirty="0" smtClean="0"/>
              <a:t>Public employment programs should be inclusive</a:t>
            </a:r>
          </a:p>
          <a:p>
            <a:r>
              <a:rPr lang="en-US" dirty="0" smtClean="0"/>
              <a:t>Public sector should take the lead in hiring PWD</a:t>
            </a:r>
          </a:p>
          <a:p>
            <a:r>
              <a:rPr lang="en-US" dirty="0" smtClean="0"/>
              <a:t>Public procurement systems should encourage employment of PWD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11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Conclusions/Recommendations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Mainstream entrepreneurship and microfinance should include PWD</a:t>
            </a:r>
          </a:p>
          <a:p>
            <a:r>
              <a:rPr lang="en-US" dirty="0" smtClean="0"/>
              <a:t>States should provide technical and financial assistance on reasonable accommodations</a:t>
            </a:r>
          </a:p>
          <a:p>
            <a:r>
              <a:rPr lang="en-US" dirty="0" smtClean="0"/>
              <a:t>States should fund services such as supported employment</a:t>
            </a:r>
          </a:p>
          <a:p>
            <a:r>
              <a:rPr lang="en-US" dirty="0" smtClean="0"/>
              <a:t>States should have policies to facilitate job retention and return to work</a:t>
            </a:r>
          </a:p>
          <a:p>
            <a:r>
              <a:rPr lang="en-US" dirty="0" smtClean="0"/>
              <a:t>Social protection systems should promote economic empowerment</a:t>
            </a:r>
          </a:p>
          <a:p>
            <a:r>
              <a:rPr lang="en-US" dirty="0" smtClean="0"/>
              <a:t>Robust evaluation plans should be built into all interventions to identify good 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740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317</Words>
  <Application>Microsoft Macintosh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Office Theme</vt:lpstr>
      <vt:lpstr>Overview of Employment Chapter in Disability Flagship Report</vt:lpstr>
      <vt:lpstr>Chapter Team</vt:lpstr>
      <vt:lpstr>PowerPoint Presentation</vt:lpstr>
      <vt:lpstr>Employment Situation of People with Disabilities</vt:lpstr>
      <vt:lpstr>National employment policies   (1 of 2)</vt:lpstr>
      <vt:lpstr>National employment policies   (2 of 2)</vt:lpstr>
      <vt:lpstr>Conclusions/Recommendations (1 of 2)</vt:lpstr>
      <vt:lpstr>Conclusions/Recommendations (2 of 2)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Mont</dc:creator>
  <cp:lastModifiedBy>Daniel Mont</cp:lastModifiedBy>
  <cp:revision>3</cp:revision>
  <dcterms:created xsi:type="dcterms:W3CDTF">2017-12-12T00:41:38Z</dcterms:created>
  <dcterms:modified xsi:type="dcterms:W3CDTF">2017-12-12T01:08:37Z</dcterms:modified>
</cp:coreProperties>
</file>